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95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11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61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14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92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772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51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31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56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8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49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1E9FC-1C8D-40C3-81B8-3CBBDD71814E}" type="datetimeFigureOut">
              <a:rPr lang="tr-TR" smtClean="0"/>
              <a:t>3.06.2026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8152CB-BD68-4FEF-BC7C-83695E74BE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67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3C91DB6-6676-C8A4-4000-824C9C1EF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E188189-6744-C36A-AB14-BAB233E5F1ED}"/>
              </a:ext>
            </a:extLst>
          </p:cNvPr>
          <p:cNvSpPr txBox="1"/>
          <p:nvPr/>
        </p:nvSpPr>
        <p:spPr>
          <a:xfrm>
            <a:off x="1368552" y="3105834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7BEF609-B55D-E255-5599-D391101154B0}"/>
              </a:ext>
            </a:extLst>
          </p:cNvPr>
          <p:cNvSpPr txBox="1"/>
          <p:nvPr/>
        </p:nvSpPr>
        <p:spPr>
          <a:xfrm>
            <a:off x="1368552" y="3752165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Tıp Fakültesi …… için tebrik eder,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70568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23E78-74F1-EA55-3CD3-1830FB858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9B76E80-7CD9-8BE4-DDF2-8CECF8203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EF31840-5982-F99C-2354-BD1B3F3A2A3B}"/>
              </a:ext>
            </a:extLst>
          </p:cNvPr>
          <p:cNvSpPr txBox="1"/>
          <p:nvPr/>
        </p:nvSpPr>
        <p:spPr>
          <a:xfrm>
            <a:off x="1368552" y="2782669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8A0D96C-0EFB-33DA-0887-24CEB5D30D9E}"/>
              </a:ext>
            </a:extLst>
          </p:cNvPr>
          <p:cNvSpPr txBox="1"/>
          <p:nvPr/>
        </p:nvSpPr>
        <p:spPr>
          <a:xfrm>
            <a:off x="1368552" y="3550997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Tıp Fakültesi …… için tebrik eder,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990672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46</Words>
  <Application>Microsoft Office PowerPoint</Application>
  <PresentationFormat>A4 Kağıt (210x297 mm)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2</cp:revision>
  <dcterms:created xsi:type="dcterms:W3CDTF">2026-06-03T09:02:27Z</dcterms:created>
  <dcterms:modified xsi:type="dcterms:W3CDTF">2026-06-03T09:04:39Z</dcterms:modified>
</cp:coreProperties>
</file>